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0B6020D-E328-4F56-AC6D-8F16A8E51289}">
  <a:tblStyle styleId="{20B6020D-E328-4F56-AC6D-8F16A8E512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9085f90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9085f90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af1543b6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af1543b6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9ae1a3bd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9ae1a3bd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c93fdf31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9c93fdf31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b184fc02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b184fc02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477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b="14529" l="1137" r="1671" t="0"/>
          <a:stretch/>
        </p:blipFill>
        <p:spPr>
          <a:xfrm>
            <a:off x="0" y="4482750"/>
            <a:ext cx="9144000" cy="6956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1466750"/>
            <a:ext cx="8520600" cy="12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Weekly Meeting </a:t>
            </a:r>
            <a:endParaRPr sz="6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6991" y="4710025"/>
            <a:ext cx="2375685" cy="2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6">
            <a:alphaModFix/>
          </a:blip>
          <a:srcRect b="10870" l="23010" r="23214" t="10302"/>
          <a:stretch/>
        </p:blipFill>
        <p:spPr>
          <a:xfrm>
            <a:off x="0" y="4521425"/>
            <a:ext cx="617799" cy="6569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838050" y="3419913"/>
            <a:ext cx="74679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i="1" lang="en" sz="975">
                <a:solidFill>
                  <a:schemeClr val="lt1"/>
                </a:solidFill>
              </a:rPr>
              <a:t>Liri Chen, Shuo Lin, Wenqi Sun, Zhexin Wang, Zixiao Zhang</a:t>
            </a:r>
            <a:endParaRPr i="1" sz="97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007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63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Aligned Timeline</a:t>
            </a:r>
            <a:endParaRPr/>
          </a:p>
        </p:txBody>
      </p:sp>
      <p:graphicFrame>
        <p:nvGraphicFramePr>
          <p:cNvPr id="66" name="Google Shape;66;p14"/>
          <p:cNvGraphicFramePr/>
          <p:nvPr/>
        </p:nvGraphicFramePr>
        <p:xfrm>
          <a:off x="520400" y="594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{20B6020D-E328-4F56-AC6D-8F16A8E51289}</a:tableStyleId>
              </a:tblPr>
              <a:tblGrid>
                <a:gridCol w="2639450"/>
                <a:gridCol w="2639450"/>
                <a:gridCol w="2639450"/>
              </a:tblGrid>
              <a:tr h="5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Time</a:t>
                      </a:r>
                      <a:endParaRPr b="1" sz="13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Milestone</a:t>
                      </a:r>
                      <a:endParaRPr b="1" sz="13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Status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5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Oct 3 - Oct 17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Baseline, metrics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Done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824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Oct 18 - Oct 31</a:t>
                      </a:r>
                      <a:endParaRPr sz="13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Data Retrieval Optimization</a:t>
                      </a:r>
                      <a:br>
                        <a:rPr lang="en" sz="1300"/>
                      </a:br>
                      <a:r>
                        <a:rPr lang="en" sz="1300"/>
                        <a:t>UI Design</a:t>
                      </a:r>
                      <a:endParaRPr sz="13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Done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972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Nov 1 - Nov 21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Prototype &amp; demo(Search w/o GPT + WebApp)</a:t>
                      </a:r>
                      <a:br>
                        <a:rPr lang="en" sz="1300"/>
                      </a:br>
                      <a:r>
                        <a:rPr lang="en" sz="1300">
                          <a:solidFill>
                            <a:schemeClr val="dk1"/>
                          </a:solidFill>
                        </a:rPr>
                        <a:t>Data Retrieval Integration &amp; </a:t>
                      </a:r>
                      <a:r>
                        <a:rPr lang="en" sz="1300"/>
                        <a:t>Optimization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In Progress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Backend is ready, webpage connection nearly done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Keyword-based search done (need some optimization)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Nov 22 - Nov 28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Backend API &amp; UI design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Nov 29 - Dec 16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Final Presentation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14529" l="1137" r="1671" t="0"/>
          <a:stretch/>
        </p:blipFill>
        <p:spPr>
          <a:xfrm>
            <a:off x="0" y="4482750"/>
            <a:ext cx="9144000" cy="69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6991" y="4710025"/>
            <a:ext cx="2375685" cy="2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5">
            <a:alphaModFix/>
          </a:blip>
          <a:srcRect b="10870" l="23010" r="23214" t="10302"/>
          <a:stretch/>
        </p:blipFill>
        <p:spPr>
          <a:xfrm>
            <a:off x="0" y="4521425"/>
            <a:ext cx="617799" cy="65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125" y="1070925"/>
            <a:ext cx="761343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design for second part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Stage 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Users’ input: (year, company, keywords)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match keywords with the text/table on each page using LLM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Return the content on the most relevant page (</a:t>
            </a:r>
            <a:r>
              <a:rPr b="1" lang="en"/>
              <a:t>png</a:t>
            </a:r>
            <a:r>
              <a:rPr lang="en"/>
              <a:t>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encountered a slight issue with the setup(installing `poppler`).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Stage 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Users’ input: (year, company, any sentences or words)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first find out the most relevant page(same as stage 1)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Then we try to return a portion of the page that is accurately related to the input (</a:t>
            </a:r>
            <a:r>
              <a:rPr b="1" lang="en"/>
              <a:t>in zip files/basic database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22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23518" l="0" r="16673" t="0"/>
          <a:stretch/>
        </p:blipFill>
        <p:spPr>
          <a:xfrm>
            <a:off x="385925" y="853525"/>
            <a:ext cx="5282273" cy="21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5806200" y="1288200"/>
            <a:ext cx="3026100" cy="3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Current functionality: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S</a:t>
            </a:r>
            <a:r>
              <a:rPr lang="en" sz="1800">
                <a:solidFill>
                  <a:schemeClr val="dk2"/>
                </a:solidFill>
              </a:rPr>
              <a:t>elect Year, Company, and Section for data retrieval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Back-end locates files based on the keyword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Option to start new chat for queries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Chat history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925" y="3231700"/>
            <a:ext cx="5282273" cy="169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